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630476-90A6-4D13-A3CC-29ADE70F3BEA}" v="6" dt="2024-08-27T03:22:59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5" autoAdjust="0"/>
    <p:restoredTop sz="94660"/>
  </p:normalViewPr>
  <p:slideViewPr>
    <p:cSldViewPr snapToGrid="0">
      <p:cViewPr>
        <p:scale>
          <a:sx n="53" d="100"/>
          <a:sy n="53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ng, Bianca" userId="accbf9d7-0ce2-46a4-a42f-5b9a239dac8a" providerId="ADAL" clId="{C2630476-90A6-4D13-A3CC-29ADE70F3BEA}"/>
    <pc:docChg chg="undo custSel addSld modSld sldOrd">
      <pc:chgData name="Wong, Bianca" userId="accbf9d7-0ce2-46a4-a42f-5b9a239dac8a" providerId="ADAL" clId="{C2630476-90A6-4D13-A3CC-29ADE70F3BEA}" dt="2024-08-27T04:35:34.222" v="1463" actId="20577"/>
      <pc:docMkLst>
        <pc:docMk/>
      </pc:docMkLst>
      <pc:sldChg chg="modSp mod">
        <pc:chgData name="Wong, Bianca" userId="accbf9d7-0ce2-46a4-a42f-5b9a239dac8a" providerId="ADAL" clId="{C2630476-90A6-4D13-A3CC-29ADE70F3BEA}" dt="2024-08-27T03:23:04.652" v="911" actId="14100"/>
        <pc:sldMkLst>
          <pc:docMk/>
          <pc:sldMk cId="1394135279" sldId="256"/>
        </pc:sldMkLst>
        <pc:spChg chg="mod">
          <ac:chgData name="Wong, Bianca" userId="accbf9d7-0ce2-46a4-a42f-5b9a239dac8a" providerId="ADAL" clId="{C2630476-90A6-4D13-A3CC-29ADE70F3BEA}" dt="2024-08-27T03:23:04.652" v="911" actId="14100"/>
          <ac:spMkLst>
            <pc:docMk/>
            <pc:sldMk cId="1394135279" sldId="256"/>
            <ac:spMk id="2" creationId="{B631AF5C-40A7-652F-BDF0-CF1B19DFC4F4}"/>
          </ac:spMkLst>
        </pc:spChg>
        <pc:spChg chg="mod">
          <ac:chgData name="Wong, Bianca" userId="accbf9d7-0ce2-46a4-a42f-5b9a239dac8a" providerId="ADAL" clId="{C2630476-90A6-4D13-A3CC-29ADE70F3BEA}" dt="2024-08-27T03:22:59.671" v="910" actId="403"/>
          <ac:spMkLst>
            <pc:docMk/>
            <pc:sldMk cId="1394135279" sldId="256"/>
            <ac:spMk id="3" creationId="{B4EE94CA-CB20-F7FA-523A-B98DF93C0C19}"/>
          </ac:spMkLst>
        </pc:spChg>
      </pc:sldChg>
      <pc:sldChg chg="modSp mod">
        <pc:chgData name="Wong, Bianca" userId="accbf9d7-0ce2-46a4-a42f-5b9a239dac8a" providerId="ADAL" clId="{C2630476-90A6-4D13-A3CC-29ADE70F3BEA}" dt="2024-08-27T04:35:11.073" v="1450" actId="20577"/>
        <pc:sldMkLst>
          <pc:docMk/>
          <pc:sldMk cId="3009917460" sldId="258"/>
        </pc:sldMkLst>
        <pc:spChg chg="mod">
          <ac:chgData name="Wong, Bianca" userId="accbf9d7-0ce2-46a4-a42f-5b9a239dac8a" providerId="ADAL" clId="{C2630476-90A6-4D13-A3CC-29ADE70F3BEA}" dt="2024-08-27T04:35:11.073" v="1450" actId="20577"/>
          <ac:spMkLst>
            <pc:docMk/>
            <pc:sldMk cId="3009917460" sldId="258"/>
            <ac:spMk id="3" creationId="{464A008E-3083-8F80-B564-539A16E3A329}"/>
          </ac:spMkLst>
        </pc:spChg>
      </pc:sldChg>
      <pc:sldChg chg="addSp delSp modSp mod ord setBg">
        <pc:chgData name="Wong, Bianca" userId="accbf9d7-0ce2-46a4-a42f-5b9a239dac8a" providerId="ADAL" clId="{C2630476-90A6-4D13-A3CC-29ADE70F3BEA}" dt="2024-08-27T03:09:49.173" v="645" actId="166"/>
        <pc:sldMkLst>
          <pc:docMk/>
          <pc:sldMk cId="2892797663" sldId="259"/>
        </pc:sldMkLst>
        <pc:spChg chg="mod">
          <ac:chgData name="Wong, Bianca" userId="accbf9d7-0ce2-46a4-a42f-5b9a239dac8a" providerId="ADAL" clId="{C2630476-90A6-4D13-A3CC-29ADE70F3BEA}" dt="2024-08-27T03:09:38.391" v="644" actId="1076"/>
          <ac:spMkLst>
            <pc:docMk/>
            <pc:sldMk cId="2892797663" sldId="259"/>
            <ac:spMk id="2" creationId="{ACF88EEA-F0F4-AAF4-043B-A858885B400F}"/>
          </ac:spMkLst>
        </pc:spChg>
        <pc:spChg chg="mod ord">
          <ac:chgData name="Wong, Bianca" userId="accbf9d7-0ce2-46a4-a42f-5b9a239dac8a" providerId="ADAL" clId="{C2630476-90A6-4D13-A3CC-29ADE70F3BEA}" dt="2024-08-27T03:09:49.173" v="645" actId="166"/>
          <ac:spMkLst>
            <pc:docMk/>
            <pc:sldMk cId="2892797663" sldId="259"/>
            <ac:spMk id="3" creationId="{86DD2C43-7715-08FE-52B0-2BB7E0288668}"/>
          </ac:spMkLst>
        </pc:spChg>
        <pc:spChg chg="add del">
          <ac:chgData name="Wong, Bianca" userId="accbf9d7-0ce2-46a4-a42f-5b9a239dac8a" providerId="ADAL" clId="{C2630476-90A6-4D13-A3CC-29ADE70F3BEA}" dt="2024-08-27T03:08:50.157" v="619" actId="26606"/>
          <ac:spMkLst>
            <pc:docMk/>
            <pc:sldMk cId="2892797663" sldId="259"/>
            <ac:spMk id="8" creationId="{43C823D3-D619-407C-89E0-C6F6B1E7A42A}"/>
          </ac:spMkLst>
        </pc:spChg>
        <pc:spChg chg="add del">
          <ac:chgData name="Wong, Bianca" userId="accbf9d7-0ce2-46a4-a42f-5b9a239dac8a" providerId="ADAL" clId="{C2630476-90A6-4D13-A3CC-29ADE70F3BEA}" dt="2024-08-27T03:08:50.157" v="619" actId="26606"/>
          <ac:spMkLst>
            <pc:docMk/>
            <pc:sldMk cId="2892797663" sldId="259"/>
            <ac:spMk id="10" creationId="{047F8E3E-2FFA-4A0F-B3C7-E57ADDCFB415}"/>
          </ac:spMkLst>
        </pc:spChg>
        <pc:spChg chg="add">
          <ac:chgData name="Wong, Bianca" userId="accbf9d7-0ce2-46a4-a42f-5b9a239dac8a" providerId="ADAL" clId="{C2630476-90A6-4D13-A3CC-29ADE70F3BEA}" dt="2024-08-27T03:08:50.157" v="619" actId="26606"/>
          <ac:spMkLst>
            <pc:docMk/>
            <pc:sldMk cId="2892797663" sldId="259"/>
            <ac:spMk id="27" creationId="{4BC99CB9-DDAD-44A2-8A1C-E3AF4E72DF5C}"/>
          </ac:spMkLst>
        </pc:spChg>
        <pc:spChg chg="add">
          <ac:chgData name="Wong, Bianca" userId="accbf9d7-0ce2-46a4-a42f-5b9a239dac8a" providerId="ADAL" clId="{C2630476-90A6-4D13-A3CC-29ADE70F3BEA}" dt="2024-08-27T03:08:50.157" v="619" actId="26606"/>
          <ac:spMkLst>
            <pc:docMk/>
            <pc:sldMk cId="2892797663" sldId="259"/>
            <ac:spMk id="29" creationId="{64053CBF-3932-45FF-8285-EE5146085F3A}"/>
          </ac:spMkLst>
        </pc:spChg>
        <pc:grpChg chg="add del">
          <ac:chgData name="Wong, Bianca" userId="accbf9d7-0ce2-46a4-a42f-5b9a239dac8a" providerId="ADAL" clId="{C2630476-90A6-4D13-A3CC-29ADE70F3BEA}" dt="2024-08-27T03:08:50.157" v="619" actId="26606"/>
          <ac:grpSpMkLst>
            <pc:docMk/>
            <pc:sldMk cId="2892797663" sldId="259"/>
            <ac:grpSpMk id="12" creationId="{33D939F1-7ABE-4D0E-946A-43F37F556AFD}"/>
          </ac:grpSpMkLst>
        </pc:grpChg>
        <pc:grpChg chg="add del">
          <ac:chgData name="Wong, Bianca" userId="accbf9d7-0ce2-46a4-a42f-5b9a239dac8a" providerId="ADAL" clId="{C2630476-90A6-4D13-A3CC-29ADE70F3BEA}" dt="2024-08-27T03:08:50.157" v="619" actId="26606"/>
          <ac:grpSpMkLst>
            <pc:docMk/>
            <pc:sldMk cId="2892797663" sldId="259"/>
            <ac:grpSpMk id="18" creationId="{9DB3963A-4187-4A72-9DA4-CA6BADE22931}"/>
          </ac:grpSpMkLst>
        </pc:grpChg>
        <pc:grpChg chg="add">
          <ac:chgData name="Wong, Bianca" userId="accbf9d7-0ce2-46a4-a42f-5b9a239dac8a" providerId="ADAL" clId="{C2630476-90A6-4D13-A3CC-29ADE70F3BEA}" dt="2024-08-27T03:08:50.157" v="619" actId="26606"/>
          <ac:grpSpMkLst>
            <pc:docMk/>
            <pc:sldMk cId="2892797663" sldId="259"/>
            <ac:grpSpMk id="31" creationId="{2E751C04-BEA6-446B-A678-9C74819EBD4C}"/>
          </ac:grpSpMkLst>
        </pc:grpChg>
        <pc:grpChg chg="add">
          <ac:chgData name="Wong, Bianca" userId="accbf9d7-0ce2-46a4-a42f-5b9a239dac8a" providerId="ADAL" clId="{C2630476-90A6-4D13-A3CC-29ADE70F3BEA}" dt="2024-08-27T03:08:50.157" v="619" actId="26606"/>
          <ac:grpSpMkLst>
            <pc:docMk/>
            <pc:sldMk cId="2892797663" sldId="259"/>
            <ac:grpSpMk id="37" creationId="{B63ACBA3-DEFD-4C6D-BBA0-64468FA99C2D}"/>
          </ac:grpSpMkLst>
        </pc:grpChg>
      </pc:sldChg>
      <pc:sldChg chg="addSp modSp new mod setBg">
        <pc:chgData name="Wong, Bianca" userId="accbf9d7-0ce2-46a4-a42f-5b9a239dac8a" providerId="ADAL" clId="{C2630476-90A6-4D13-A3CC-29ADE70F3BEA}" dt="2024-08-27T04:35:34.222" v="1463" actId="20577"/>
        <pc:sldMkLst>
          <pc:docMk/>
          <pc:sldMk cId="2253921093" sldId="260"/>
        </pc:sldMkLst>
        <pc:spChg chg="mod">
          <ac:chgData name="Wong, Bianca" userId="accbf9d7-0ce2-46a4-a42f-5b9a239dac8a" providerId="ADAL" clId="{C2630476-90A6-4D13-A3CC-29ADE70F3BEA}" dt="2024-08-27T04:35:34.222" v="1463" actId="20577"/>
          <ac:spMkLst>
            <pc:docMk/>
            <pc:sldMk cId="2253921093" sldId="260"/>
            <ac:spMk id="2" creationId="{D8AD64F2-0100-4956-1BC6-6C1D860F96E9}"/>
          </ac:spMkLst>
        </pc:spChg>
        <pc:spChg chg="mod">
          <ac:chgData name="Wong, Bianca" userId="accbf9d7-0ce2-46a4-a42f-5b9a239dac8a" providerId="ADAL" clId="{C2630476-90A6-4D13-A3CC-29ADE70F3BEA}" dt="2024-08-27T03:22:24.882" v="901" actId="27636"/>
          <ac:spMkLst>
            <pc:docMk/>
            <pc:sldMk cId="2253921093" sldId="260"/>
            <ac:spMk id="3" creationId="{882F40E9-C391-7AF6-ACF3-B21D20D37B32}"/>
          </ac:spMkLst>
        </pc:spChg>
        <pc:spChg chg="add">
          <ac:chgData name="Wong, Bianca" userId="accbf9d7-0ce2-46a4-a42f-5b9a239dac8a" providerId="ADAL" clId="{C2630476-90A6-4D13-A3CC-29ADE70F3BEA}" dt="2024-08-27T02:57:24.767" v="110" actId="26606"/>
          <ac:spMkLst>
            <pc:docMk/>
            <pc:sldMk cId="2253921093" sldId="260"/>
            <ac:spMk id="8" creationId="{4BC99CB9-DDAD-44A2-8A1C-E3AF4E72DF5C}"/>
          </ac:spMkLst>
        </pc:spChg>
        <pc:spChg chg="add">
          <ac:chgData name="Wong, Bianca" userId="accbf9d7-0ce2-46a4-a42f-5b9a239dac8a" providerId="ADAL" clId="{C2630476-90A6-4D13-A3CC-29ADE70F3BEA}" dt="2024-08-27T02:57:24.767" v="110" actId="26606"/>
          <ac:spMkLst>
            <pc:docMk/>
            <pc:sldMk cId="2253921093" sldId="260"/>
            <ac:spMk id="10" creationId="{64053CBF-3932-45FF-8285-EE5146085F3A}"/>
          </ac:spMkLst>
        </pc:spChg>
        <pc:grpChg chg="add">
          <ac:chgData name="Wong, Bianca" userId="accbf9d7-0ce2-46a4-a42f-5b9a239dac8a" providerId="ADAL" clId="{C2630476-90A6-4D13-A3CC-29ADE70F3BEA}" dt="2024-08-27T02:57:24.767" v="110" actId="26606"/>
          <ac:grpSpMkLst>
            <pc:docMk/>
            <pc:sldMk cId="2253921093" sldId="260"/>
            <ac:grpSpMk id="12" creationId="{2E751C04-BEA6-446B-A678-9C74819EBD4C}"/>
          </ac:grpSpMkLst>
        </pc:grpChg>
        <pc:grpChg chg="add">
          <ac:chgData name="Wong, Bianca" userId="accbf9d7-0ce2-46a4-a42f-5b9a239dac8a" providerId="ADAL" clId="{C2630476-90A6-4D13-A3CC-29ADE70F3BEA}" dt="2024-08-27T02:57:24.767" v="110" actId="26606"/>
          <ac:grpSpMkLst>
            <pc:docMk/>
            <pc:sldMk cId="2253921093" sldId="260"/>
            <ac:grpSpMk id="18" creationId="{B63ACBA3-DEFD-4C6D-BBA0-64468FA99C2D}"/>
          </ac:grpSpMkLst>
        </pc:grpChg>
      </pc:sldChg>
      <pc:sldChg chg="addSp delSp modSp new mod setBg">
        <pc:chgData name="Wong, Bianca" userId="accbf9d7-0ce2-46a4-a42f-5b9a239dac8a" providerId="ADAL" clId="{C2630476-90A6-4D13-A3CC-29ADE70F3BEA}" dt="2024-08-27T03:30:13.977" v="1318" actId="20577"/>
        <pc:sldMkLst>
          <pc:docMk/>
          <pc:sldMk cId="3825902506" sldId="261"/>
        </pc:sldMkLst>
        <pc:spChg chg="mod">
          <ac:chgData name="Wong, Bianca" userId="accbf9d7-0ce2-46a4-a42f-5b9a239dac8a" providerId="ADAL" clId="{C2630476-90A6-4D13-A3CC-29ADE70F3BEA}" dt="2024-08-27T03:16:58.002" v="796" actId="20577"/>
          <ac:spMkLst>
            <pc:docMk/>
            <pc:sldMk cId="3825902506" sldId="261"/>
            <ac:spMk id="2" creationId="{C7279143-FF23-AFB9-A8C0-CA2D8993362D}"/>
          </ac:spMkLst>
        </pc:spChg>
        <pc:spChg chg="del mod">
          <ac:chgData name="Wong, Bianca" userId="accbf9d7-0ce2-46a4-a42f-5b9a239dac8a" providerId="ADAL" clId="{C2630476-90A6-4D13-A3CC-29ADE70F3BEA}" dt="2024-08-27T03:11:31.433" v="675" actId="478"/>
          <ac:spMkLst>
            <pc:docMk/>
            <pc:sldMk cId="3825902506" sldId="261"/>
            <ac:spMk id="3" creationId="{CB2D8990-5CC2-C87B-3265-39960A957436}"/>
          </ac:spMkLst>
        </pc:spChg>
        <pc:spChg chg="add mod">
          <ac:chgData name="Wong, Bianca" userId="accbf9d7-0ce2-46a4-a42f-5b9a239dac8a" providerId="ADAL" clId="{C2630476-90A6-4D13-A3CC-29ADE70F3BEA}" dt="2024-08-27T03:30:13.977" v="1318" actId="20577"/>
          <ac:spMkLst>
            <pc:docMk/>
            <pc:sldMk cId="3825902506" sldId="261"/>
            <ac:spMk id="5" creationId="{64F9D996-EDF0-9DD0-3C64-281A8D7C6AD5}"/>
          </ac:spMkLst>
        </pc:spChg>
        <pc:spChg chg="add del">
          <ac:chgData name="Wong, Bianca" userId="accbf9d7-0ce2-46a4-a42f-5b9a239dac8a" providerId="ADAL" clId="{C2630476-90A6-4D13-A3CC-29ADE70F3BEA}" dt="2024-08-27T03:18:58.032" v="867" actId="22"/>
          <ac:spMkLst>
            <pc:docMk/>
            <pc:sldMk cId="3825902506" sldId="261"/>
            <ac:spMk id="7" creationId="{8287936B-51B6-A41C-88E5-E5BCAB022293}"/>
          </ac:spMkLst>
        </pc:spChg>
        <pc:spChg chg="add">
          <ac:chgData name="Wong, Bianca" userId="accbf9d7-0ce2-46a4-a42f-5b9a239dac8a" providerId="ADAL" clId="{C2630476-90A6-4D13-A3CC-29ADE70F3BEA}" dt="2024-08-27T03:06:53.126" v="618" actId="26606"/>
          <ac:spMkLst>
            <pc:docMk/>
            <pc:sldMk cId="3825902506" sldId="261"/>
            <ac:spMk id="8" creationId="{D038248A-211C-4EEC-8401-C761B929FB52}"/>
          </ac:spMkLst>
        </pc:spChg>
        <pc:spChg chg="add">
          <ac:chgData name="Wong, Bianca" userId="accbf9d7-0ce2-46a4-a42f-5b9a239dac8a" providerId="ADAL" clId="{C2630476-90A6-4D13-A3CC-29ADE70F3BEA}" dt="2024-08-27T03:06:53.126" v="618" actId="26606"/>
          <ac:spMkLst>
            <pc:docMk/>
            <pc:sldMk cId="3825902506" sldId="261"/>
            <ac:spMk id="10" creationId="{C30A849F-66D9-40C8-BEC8-35AFF8F4568F}"/>
          </ac:spMkLst>
        </pc:spChg>
        <pc:grpChg chg="add">
          <ac:chgData name="Wong, Bianca" userId="accbf9d7-0ce2-46a4-a42f-5b9a239dac8a" providerId="ADAL" clId="{C2630476-90A6-4D13-A3CC-29ADE70F3BEA}" dt="2024-08-27T03:06:53.126" v="618" actId="26606"/>
          <ac:grpSpMkLst>
            <pc:docMk/>
            <pc:sldMk cId="3825902506" sldId="261"/>
            <ac:grpSpMk id="12" creationId="{04542298-A2B1-480F-A11C-A40EDD19B857}"/>
          </ac:grpSpMkLst>
        </pc:grpChg>
        <pc:grpChg chg="add">
          <ac:chgData name="Wong, Bianca" userId="accbf9d7-0ce2-46a4-a42f-5b9a239dac8a" providerId="ADAL" clId="{C2630476-90A6-4D13-A3CC-29ADE70F3BEA}" dt="2024-08-27T03:06:53.126" v="618" actId="26606"/>
          <ac:grpSpMkLst>
            <pc:docMk/>
            <pc:sldMk cId="3825902506" sldId="261"/>
            <ac:grpSpMk id="18" creationId="{2A5C9C35-2375-49EB-B99C-17C87D42FE7C}"/>
          </ac:grpSpMkLst>
        </pc:grpChg>
        <pc:picChg chg="add mod">
          <ac:chgData name="Wong, Bianca" userId="accbf9d7-0ce2-46a4-a42f-5b9a239dac8a" providerId="ADAL" clId="{C2630476-90A6-4D13-A3CC-29ADE70F3BEA}" dt="2024-08-27T03:20:00.802" v="876" actId="1076"/>
          <ac:picMkLst>
            <pc:docMk/>
            <pc:sldMk cId="3825902506" sldId="261"/>
            <ac:picMk id="11" creationId="{ADC228C9-8D48-0744-5138-59C1C894CC9A}"/>
          </ac:picMkLst>
        </pc:picChg>
      </pc:sldChg>
      <pc:sldChg chg="addSp delSp modSp new mod setBg">
        <pc:chgData name="Wong, Bianca" userId="accbf9d7-0ce2-46a4-a42f-5b9a239dac8a" providerId="ADAL" clId="{C2630476-90A6-4D13-A3CC-29ADE70F3BEA}" dt="2024-08-27T03:24:13.790" v="923" actId="20577"/>
        <pc:sldMkLst>
          <pc:docMk/>
          <pc:sldMk cId="2999514663" sldId="262"/>
        </pc:sldMkLst>
        <pc:spChg chg="mod">
          <ac:chgData name="Wong, Bianca" userId="accbf9d7-0ce2-46a4-a42f-5b9a239dac8a" providerId="ADAL" clId="{C2630476-90A6-4D13-A3CC-29ADE70F3BEA}" dt="2024-08-27T03:24:13.790" v="923" actId="20577"/>
          <ac:spMkLst>
            <pc:docMk/>
            <pc:sldMk cId="2999514663" sldId="262"/>
            <ac:spMk id="2" creationId="{0831DE61-7F3D-9A3B-0AF2-4E42257F2636}"/>
          </ac:spMkLst>
        </pc:spChg>
        <pc:spChg chg="del">
          <ac:chgData name="Wong, Bianca" userId="accbf9d7-0ce2-46a4-a42f-5b9a239dac8a" providerId="ADAL" clId="{C2630476-90A6-4D13-A3CC-29ADE70F3BEA}" dt="2024-08-27T03:24:08.429" v="913" actId="26606"/>
          <ac:spMkLst>
            <pc:docMk/>
            <pc:sldMk cId="2999514663" sldId="262"/>
            <ac:spMk id="3" creationId="{8F0A0FA1-C9F8-E6D0-EF28-4CC2DFF0737E}"/>
          </ac:spMkLst>
        </pc:spChg>
        <pc:spChg chg="add">
          <ac:chgData name="Wong, Bianca" userId="accbf9d7-0ce2-46a4-a42f-5b9a239dac8a" providerId="ADAL" clId="{C2630476-90A6-4D13-A3CC-29ADE70F3BEA}" dt="2024-08-27T03:24:08.429" v="913" actId="26606"/>
          <ac:spMkLst>
            <pc:docMk/>
            <pc:sldMk cId="2999514663" sldId="262"/>
            <ac:spMk id="8" creationId="{5A292AEA-2528-46C0-B426-95822B6141FB}"/>
          </ac:spMkLst>
        </pc:spChg>
        <pc:spChg chg="add">
          <ac:chgData name="Wong, Bianca" userId="accbf9d7-0ce2-46a4-a42f-5b9a239dac8a" providerId="ADAL" clId="{C2630476-90A6-4D13-A3CC-29ADE70F3BEA}" dt="2024-08-27T03:24:08.429" v="913" actId="26606"/>
          <ac:spMkLst>
            <pc:docMk/>
            <pc:sldMk cId="2999514663" sldId="262"/>
            <ac:spMk id="10" creationId="{D8B7B198-E4DF-43CD-AD8C-199884323745}"/>
          </ac:spMkLst>
        </pc:spChg>
        <pc:spChg chg="add">
          <ac:chgData name="Wong, Bianca" userId="accbf9d7-0ce2-46a4-a42f-5b9a239dac8a" providerId="ADAL" clId="{C2630476-90A6-4D13-A3CC-29ADE70F3BEA}" dt="2024-08-27T03:24:08.429" v="913" actId="26606"/>
          <ac:spMkLst>
            <pc:docMk/>
            <pc:sldMk cId="2999514663" sldId="262"/>
            <ac:spMk id="12" creationId="{2BE67753-EA0E-4819-8D22-0B6600CF7231}"/>
          </ac:spMkLst>
        </pc:spChg>
        <pc:grpChg chg="add">
          <ac:chgData name="Wong, Bianca" userId="accbf9d7-0ce2-46a4-a42f-5b9a239dac8a" providerId="ADAL" clId="{C2630476-90A6-4D13-A3CC-29ADE70F3BEA}" dt="2024-08-27T03:24:08.429" v="913" actId="26606"/>
          <ac:grpSpMkLst>
            <pc:docMk/>
            <pc:sldMk cId="2999514663" sldId="262"/>
            <ac:grpSpMk id="14" creationId="{D76D63AC-0421-45EC-B383-E79A61A78C6B}"/>
          </ac:grpSpMkLst>
        </pc:grpChg>
        <pc:grpChg chg="add">
          <ac:chgData name="Wong, Bianca" userId="accbf9d7-0ce2-46a4-a42f-5b9a239dac8a" providerId="ADAL" clId="{C2630476-90A6-4D13-A3CC-29ADE70F3BEA}" dt="2024-08-27T03:24:08.429" v="913" actId="26606"/>
          <ac:grpSpMkLst>
            <pc:docMk/>
            <pc:sldMk cId="2999514663" sldId="262"/>
            <ac:grpSpMk id="23" creationId="{87F87F1B-42BA-4AC7-A4E2-41544DDB2CE3}"/>
          </ac:grpSpMkLst>
        </pc:grpChg>
        <pc:grpChg chg="add">
          <ac:chgData name="Wong, Bianca" userId="accbf9d7-0ce2-46a4-a42f-5b9a239dac8a" providerId="ADAL" clId="{C2630476-90A6-4D13-A3CC-29ADE70F3BEA}" dt="2024-08-27T03:24:08.429" v="913" actId="26606"/>
          <ac:grpSpMkLst>
            <pc:docMk/>
            <pc:sldMk cId="2999514663" sldId="262"/>
            <ac:grpSpMk id="29" creationId="{967346A5-7569-4F15-AB5D-BE3DADF192C0}"/>
          </ac:grpSpMkLst>
        </pc:grpChg>
      </pc:sldChg>
      <pc:sldChg chg="addSp modSp new mod ord setBg">
        <pc:chgData name="Wong, Bianca" userId="accbf9d7-0ce2-46a4-a42f-5b9a239dac8a" providerId="ADAL" clId="{C2630476-90A6-4D13-A3CC-29ADE70F3BEA}" dt="2024-08-27T03:31:46.995" v="1449" actId="1076"/>
        <pc:sldMkLst>
          <pc:docMk/>
          <pc:sldMk cId="4022536654" sldId="263"/>
        </pc:sldMkLst>
        <pc:spChg chg="mod">
          <ac:chgData name="Wong, Bianca" userId="accbf9d7-0ce2-46a4-a42f-5b9a239dac8a" providerId="ADAL" clId="{C2630476-90A6-4D13-A3CC-29ADE70F3BEA}" dt="2024-08-27T03:31:42.433" v="1448" actId="1076"/>
          <ac:spMkLst>
            <pc:docMk/>
            <pc:sldMk cId="4022536654" sldId="263"/>
            <ac:spMk id="2" creationId="{253A83EA-B00F-0743-981D-76E201CAC53C}"/>
          </ac:spMkLst>
        </pc:spChg>
        <pc:spChg chg="mod">
          <ac:chgData name="Wong, Bianca" userId="accbf9d7-0ce2-46a4-a42f-5b9a239dac8a" providerId="ADAL" clId="{C2630476-90A6-4D13-A3CC-29ADE70F3BEA}" dt="2024-08-27T03:31:46.995" v="1449" actId="1076"/>
          <ac:spMkLst>
            <pc:docMk/>
            <pc:sldMk cId="4022536654" sldId="263"/>
            <ac:spMk id="3" creationId="{E263A340-EADF-8BB9-A77A-A8BD589921EF}"/>
          </ac:spMkLst>
        </pc:spChg>
        <pc:spChg chg="add">
          <ac:chgData name="Wong, Bianca" userId="accbf9d7-0ce2-46a4-a42f-5b9a239dac8a" providerId="ADAL" clId="{C2630476-90A6-4D13-A3CC-29ADE70F3BEA}" dt="2024-08-27T03:24:46.380" v="925" actId="26606"/>
          <ac:spMkLst>
            <pc:docMk/>
            <pc:sldMk cId="4022536654" sldId="263"/>
            <ac:spMk id="8" creationId="{4BC99CB9-DDAD-44A2-8A1C-E3AF4E72DF5C}"/>
          </ac:spMkLst>
        </pc:spChg>
        <pc:spChg chg="add">
          <ac:chgData name="Wong, Bianca" userId="accbf9d7-0ce2-46a4-a42f-5b9a239dac8a" providerId="ADAL" clId="{C2630476-90A6-4D13-A3CC-29ADE70F3BEA}" dt="2024-08-27T03:24:46.380" v="925" actId="26606"/>
          <ac:spMkLst>
            <pc:docMk/>
            <pc:sldMk cId="4022536654" sldId="263"/>
            <ac:spMk id="10" creationId="{1561AEE4-4E38-4BAC-976D-E0DE523FC5D1}"/>
          </ac:spMkLst>
        </pc:spChg>
        <pc:grpChg chg="add">
          <ac:chgData name="Wong, Bianca" userId="accbf9d7-0ce2-46a4-a42f-5b9a239dac8a" providerId="ADAL" clId="{C2630476-90A6-4D13-A3CC-29ADE70F3BEA}" dt="2024-08-27T03:24:46.380" v="925" actId="26606"/>
          <ac:grpSpMkLst>
            <pc:docMk/>
            <pc:sldMk cId="4022536654" sldId="263"/>
            <ac:grpSpMk id="12" creationId="{F0BC676B-D19A-44DB-910A-0C0E6D43397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F4C5-FDAA-076B-330D-0BEBBBC2B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F5BAC-0DDC-F612-E246-63CBB525B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F347-8844-F43C-F520-0EF1EFFA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4AB6C-2DC8-8C9C-423F-A0119B53E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276C5-2A79-2F70-B12D-579B41D5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B3E2-52E0-F2A6-C98B-DF821A71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96885-B82D-9602-94CA-91F0B36D9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3C7E8-0D50-8930-A697-2F358FDC2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977B5-07AC-3826-7496-91563E2B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414CD-785B-C86C-A69F-2132080B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1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975F6-6277-540C-B338-612FCBBEF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45B39-CF0E-F4C8-F083-93890FF15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BE526-8CF4-95E6-8C3C-C24E12FF4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7FFAF-713B-3B78-23E6-1B3891CE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BD7D1-DCDA-880C-562F-9F2B0BEE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4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9AF4D-42D2-9953-5556-89558A03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7A39B-9550-4817-559D-9A5A2A65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D4144-F298-9F13-CA27-AC849706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7ABA0-D14C-387F-0625-4F90F71A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F3920-0C92-EBC0-2BB9-D7230212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3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5709-47BC-1E69-8089-8D5F8CBFC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E22DC-AD9A-34C5-1A7C-B0560AF11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A7D03-49CF-8718-8C6D-5E52EE7DF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628D4-C6C4-4B98-C3C5-E930D1DF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B6EB8-DAB5-F8FB-312C-670AC434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7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ABCF-0D3E-930F-02CB-B9F2F057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ADAF2-6536-BAFA-8154-110640685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8798A-410E-59A3-F965-6AD470A36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08E10-BB9B-C4AD-7A72-61E6EF41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565DB-B180-E3AE-F143-75E309AF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34581-3647-E884-2AA8-B84E6B03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3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C8815-71B3-AB78-9600-39661379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8D7AF-5D2F-76D9-B93B-73C78ABA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1320B-B0EB-CE13-D851-D8D7E71AF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1D05EB-2965-FD3C-87A2-CB54E89E52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400603-F55F-9798-7C3E-30FD938AB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1EC06-4D5D-A81A-6286-6E7683CCA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373EB-8D2C-E72C-0A54-37DD757A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2CFAC3-6CD7-1369-6ABE-251F4B5A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6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EF4F-5ECD-C4A9-D030-5B66B96E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FD9E4E-4D3A-8A4E-B27D-17D25706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3A579-5AF2-1E9D-0CFB-602D533EB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E2D3F-BE4E-D873-AD04-AE55258C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8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F379B-F777-4D49-CB8B-F5998C72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DB6126-85BE-A0B4-29D8-9D1689D27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C4C85-8F95-57FF-C939-D6D86D24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CE7E4-F559-9D54-2610-96B05C92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FD7A2-1CF7-99B6-BC28-8BDB0FE3C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8C93C-20AE-8C79-CD09-31643E7F5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44A46-0828-09DA-13B8-FBD223779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A715-F7A3-9426-0371-2919BA20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23450-EE1B-5920-EFF9-85AF2C80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F048-25EA-CD3F-C5F1-BD176207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68EC9E-BBE6-9C22-F912-B4C057679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0D2C1-8466-1FC9-0D6F-A7861E257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3622F-C308-B51C-06D4-2FC4CDF4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4EEC3-3AE9-E6AD-D614-6814C475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C27FD-A7ED-76F8-D699-418832D2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1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82483-AF5B-D721-3F12-70466DBF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D90DA-E30E-CBE5-F4EE-9604CEE2E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A5BD9-B80B-DC7E-9EE4-7FCAAA8A1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67BED6-BDA1-4D67-B1F5-F808F76A8DA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1246E-2FF8-10E1-D009-C0F0B518A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27C79-381D-C78C-CD5A-1C83B14BD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68529-24C7-430E-AB89-817170CB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6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ianca_wong@chino.k12.c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hino.k12.ca.us/Page/5478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31AF5C-40A7-652F-BDF0-CF1B19DFC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4"/>
            <a:ext cx="6105194" cy="1866600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Study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E94CA-CB20-F7FA-523A-B98DF93C0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Ms. Wong</a:t>
            </a:r>
          </a:p>
          <a:p>
            <a:r>
              <a:rPr lang="en-US" sz="2800" dirty="0">
                <a:solidFill>
                  <a:schemeClr val="tx2"/>
                </a:solidFill>
              </a:rPr>
              <a:t>24-25</a:t>
            </a:r>
          </a:p>
        </p:txBody>
      </p:sp>
    </p:spTree>
    <p:extLst>
      <p:ext uri="{BB962C8B-B14F-4D97-AF65-F5344CB8AC3E}">
        <p14:creationId xmlns:p14="http://schemas.microsoft.com/office/powerpoint/2010/main" val="139413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E338-D6AA-6CBB-A1BB-B692309A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pPr algn="ctr"/>
            <a:r>
              <a:rPr lang="en-US" sz="5600" dirty="0"/>
              <a:t>Contact Information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lourful envelopes">
            <a:extLst>
              <a:ext uri="{FF2B5EF4-FFF2-40B4-BE49-F238E27FC236}">
                <a16:creationId xmlns:a16="http://schemas.microsoft.com/office/drawing/2014/main" id="{881DE0B4-2C75-1E9D-CA67-2C97A256A9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456" r="15793" b="-2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20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2642-C833-4345-9E6D-FB1661DC6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274" y="2519793"/>
            <a:ext cx="5402316" cy="3756823"/>
          </a:xfrm>
        </p:spPr>
        <p:txBody>
          <a:bodyPr anchor="t">
            <a:normAutofit fontScale="55000" lnSpcReduction="20000"/>
          </a:bodyPr>
          <a:lstStyle/>
          <a:p>
            <a:pPr marL="457200" lvl="1" indent="0">
              <a:buNone/>
            </a:pPr>
            <a:endParaRPr lang="en-US" sz="11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Email:</a:t>
            </a:r>
          </a:p>
          <a:p>
            <a:pPr marL="457200" lvl="1" indent="0">
              <a:buNone/>
            </a:pP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	</a:t>
            </a:r>
            <a:r>
              <a:rPr lang="en-US" sz="3800" dirty="0">
                <a:solidFill>
                  <a:schemeClr val="tx1">
                    <a:alpha val="8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Bianca_wong@chino.k12.ca.us</a:t>
            </a: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Phone:</a:t>
            </a:r>
          </a:p>
          <a:p>
            <a:pPr marL="457200" lvl="1" indent="0">
              <a:buNone/>
            </a:pP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	(909) 923-3455 ext. 6410</a:t>
            </a:r>
          </a:p>
          <a:p>
            <a:pPr marL="457200" lvl="1" indent="0">
              <a:buNone/>
            </a:pP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Website:</a:t>
            </a: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</a:rPr>
              <a:t>	</a:t>
            </a:r>
          </a:p>
          <a:p>
            <a:pPr marL="457200" lvl="1" indent="0">
              <a:buNone/>
            </a:pPr>
            <a:r>
              <a:rPr lang="en-US" sz="3800" dirty="0">
                <a:solidFill>
                  <a:schemeClr val="tx1">
                    <a:alpha val="8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https://www.chino.k12.ca.us/Page/54789</a:t>
            </a:r>
            <a:endParaRPr lang="en-US" sz="38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11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4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53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F88EEA-F0F4-AAF4-043B-A858885B4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726223"/>
            <a:ext cx="5754696" cy="1281252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</a:rPr>
              <a:t>Course Description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C43-7715-08FE-52B0-2BB7E0288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427" y="2007475"/>
            <a:ext cx="10152840" cy="424617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kern="0" dirty="0">
                <a:solidFill>
                  <a:schemeClr val="tx2"/>
                </a:solidFill>
                <a:effectLst/>
                <a:highlight>
                  <a:srgbClr val="00FF00"/>
                </a:highlight>
                <a:latin typeface="+mj-lt"/>
                <a:ea typeface="Times New Roman" panose="02020603050405020304" pitchFamily="18" charset="0"/>
              </a:rPr>
              <a:t>Study Skills is an elective to help students get off to a great start. </a:t>
            </a:r>
          </a:p>
          <a:p>
            <a:endParaRPr lang="en-US" sz="2000" kern="0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</a:rPr>
              <a:t> Students will have the opportunity to:</a:t>
            </a:r>
          </a:p>
          <a:p>
            <a:r>
              <a:rPr lang="en-US" sz="2000" kern="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</a:rPr>
              <a:t>Organize their assignments, fill in their agenda daily, and ask questions in a small group environment.  </a:t>
            </a:r>
          </a:p>
          <a:p>
            <a:r>
              <a:rPr lang="en-US" sz="2000" kern="0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Learn </a:t>
            </a:r>
            <a:r>
              <a:rPr lang="en-US" sz="2000" kern="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</a:rPr>
              <a:t>skills to study for upcoming tests, and work on class projects.  </a:t>
            </a:r>
          </a:p>
          <a:p>
            <a:r>
              <a:rPr lang="en-US" sz="2000" kern="0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F</a:t>
            </a:r>
            <a:r>
              <a:rPr lang="en-US" sz="2000" kern="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</a:rPr>
              <a:t>inish assignments from previous classes or to makeup absent/late work.  </a:t>
            </a:r>
          </a:p>
          <a:p>
            <a:endParaRPr lang="en-US" sz="2000" kern="0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endParaRPr lang="en-US" sz="2000" kern="0" dirty="0">
              <a:solidFill>
                <a:schemeClr val="tx2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US" sz="2000" kern="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</a:rPr>
              <a:t>It is very rare that students finish ALL homework during this elective</a:t>
            </a:r>
            <a:r>
              <a:rPr lang="en-US" sz="2000" kern="0" dirty="0">
                <a:solidFill>
                  <a:schemeClr val="tx2"/>
                </a:solidFill>
                <a:effectLst/>
                <a:highlight>
                  <a:srgbClr val="00FF00"/>
                </a:highlight>
                <a:latin typeface="+mj-lt"/>
                <a:ea typeface="Times New Roman" panose="02020603050405020304" pitchFamily="18" charset="0"/>
              </a:rPr>
              <a:t>.  Please expect your child to have homework when they get home and check their agenda daily.</a:t>
            </a:r>
            <a:endParaRPr lang="en-US" sz="2000" dirty="0">
              <a:solidFill>
                <a:schemeClr val="tx2"/>
              </a:solidFill>
              <a:highlight>
                <a:srgbClr val="00FF00"/>
              </a:highligh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279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43ABD0-246D-1B7E-0ED5-52D79D51F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Grading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A008E-3083-8F80-B564-539A16E3A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4053" y="577061"/>
            <a:ext cx="6448926" cy="592414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0" i="0" dirty="0">
                <a:highlight>
                  <a:srgbClr val="00FF00"/>
                </a:highlight>
              </a:rPr>
              <a:t>Grading is cumulative. 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r>
              <a:rPr lang="en-US" sz="1800" b="0" i="0" dirty="0"/>
              <a:t>Each assignment is given a point value and at the end of each grading period, assigned points are totaled for a final grade.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0" i="0" dirty="0">
                <a:highlight>
                  <a:srgbClr val="00FF00"/>
                </a:highlight>
              </a:rPr>
              <a:t>Late Work</a:t>
            </a:r>
            <a:br>
              <a:rPr lang="en-US" sz="1800" b="0" i="0" dirty="0"/>
            </a:br>
            <a:endParaRPr lang="en-US" sz="1800" b="0" i="0" dirty="0"/>
          </a:p>
          <a:p>
            <a:r>
              <a:rPr lang="en-US" sz="1800" b="0" i="0" dirty="0"/>
              <a:t>To achieve a passing grade in this class, all assignments must be submitted by the due date. Late work will be accepted until the 6-week progress report but may be subject to point loss.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>
                <a:highlight>
                  <a:srgbClr val="00FF00"/>
                </a:highlight>
              </a:rPr>
              <a:t>Absences</a:t>
            </a:r>
          </a:p>
          <a:p>
            <a:pPr marL="0" indent="0">
              <a:buNone/>
            </a:pPr>
            <a:endParaRPr lang="en-US" sz="1800" dirty="0">
              <a:highlight>
                <a:srgbClr val="00FF00"/>
              </a:highlight>
            </a:endParaRPr>
          </a:p>
          <a:p>
            <a:r>
              <a:rPr lang="en-US" sz="1800" b="0" i="0" dirty="0"/>
              <a:t>If a student is absent, they have one week to submit the missing work before significant point loss.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0991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AD64F2-0100-4956-1BC6-6C1D860F9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9482" y="1000762"/>
            <a:ext cx="5754696" cy="73892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Class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F40E9-C391-7AF6-ACF3-B21D20D37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941" y="1809404"/>
            <a:ext cx="9699812" cy="4609418"/>
          </a:xfrm>
        </p:spPr>
        <p:txBody>
          <a:bodyPr anchor="t">
            <a:normAutofit fontScale="92500"/>
          </a:bodyPr>
          <a:lstStyle/>
          <a:p>
            <a:r>
              <a:rPr lang="en-US" sz="2400" dirty="0">
                <a:latin typeface="+mj-lt"/>
              </a:rPr>
              <a:t>Students are expected to write in their agendas daily, covering every subject. (Exception: PE)</a:t>
            </a:r>
          </a:p>
          <a:p>
            <a:r>
              <a:rPr lang="en-US" sz="2400" dirty="0">
                <a:latin typeface="+mj-lt"/>
              </a:rPr>
              <a:t>Students must complete daily work honestly and type for 10-15 minutes every day.</a:t>
            </a:r>
          </a:p>
          <a:p>
            <a:r>
              <a:rPr lang="en-US" sz="2400" dirty="0">
                <a:latin typeface="+mj-lt"/>
              </a:rPr>
              <a:t>Students will then, complete/work on any homework assignments.</a:t>
            </a:r>
          </a:p>
          <a:p>
            <a:r>
              <a:rPr lang="en-US" sz="2400" dirty="0">
                <a:latin typeface="+mj-lt"/>
              </a:rPr>
              <a:t>Finally, students are expected to study or prepare for upcoming quizzes, tests, and presentations.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00FF00"/>
                </a:highlight>
                <a:latin typeface="+mj-lt"/>
              </a:rPr>
              <a:t>Important:</a:t>
            </a:r>
          </a:p>
          <a:p>
            <a:r>
              <a:rPr lang="en-US" sz="2400" dirty="0">
                <a:latin typeface="+mj-lt"/>
              </a:rPr>
              <a:t>Backpack Checks are bi-weekly.</a:t>
            </a:r>
          </a:p>
          <a:p>
            <a:r>
              <a:rPr lang="en-US" sz="2400" dirty="0">
                <a:latin typeface="+mj-lt"/>
              </a:rPr>
              <a:t>Agenda Checks are daily.</a:t>
            </a:r>
          </a:p>
          <a:p>
            <a:r>
              <a:rPr lang="en-US" sz="2400" dirty="0">
                <a:latin typeface="+mj-lt"/>
              </a:rPr>
              <a:t>Typing Tests and Grade Checks are every six weeks.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392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79143-FF23-AFB9-A8C0-CA2D89933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3" y="762152"/>
            <a:ext cx="9833548" cy="86477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Essential Materials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F9D996-EDF0-9DD0-3C64-281A8D7C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58839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Students will need to remember to bring the following materials to class: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Backpack or book bag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Agenda</a:t>
            </a:r>
          </a:p>
          <a:p>
            <a:r>
              <a:rPr lang="en-US" dirty="0">
                <a:solidFill>
                  <a:srgbClr val="000000"/>
                </a:solidFill>
              </a:rPr>
              <a:t>Binder with a system for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   dividing each subject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</a:rPr>
              <a:t>   (folders or dividers)</a:t>
            </a:r>
          </a:p>
          <a:p>
            <a:r>
              <a:rPr lang="en-US" dirty="0">
                <a:solidFill>
                  <a:srgbClr val="000000"/>
                </a:solidFill>
              </a:rPr>
              <a:t>N</a:t>
            </a:r>
            <a:r>
              <a:rPr lang="en-US" b="0" i="0" dirty="0">
                <a:solidFill>
                  <a:srgbClr val="000000"/>
                </a:solidFill>
                <a:effectLst/>
              </a:rPr>
              <a:t>otebook or lined paper</a:t>
            </a:r>
          </a:p>
          <a:p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b="0" i="0" dirty="0">
                <a:solidFill>
                  <a:srgbClr val="000000"/>
                </a:solidFill>
                <a:effectLst/>
              </a:rPr>
              <a:t>encil</a:t>
            </a:r>
          </a:p>
          <a:p>
            <a:r>
              <a:rPr lang="en-US" dirty="0">
                <a:solidFill>
                  <a:srgbClr val="000000"/>
                </a:solidFill>
              </a:rPr>
              <a:t>L</a:t>
            </a:r>
            <a:r>
              <a:rPr lang="en-US" b="0" i="0" dirty="0">
                <a:solidFill>
                  <a:srgbClr val="000000"/>
                </a:solidFill>
                <a:effectLst/>
              </a:rPr>
              <a:t>aptop</a:t>
            </a:r>
          </a:p>
          <a:p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b="0" i="0" dirty="0">
                <a:solidFill>
                  <a:srgbClr val="000000"/>
                </a:solidFill>
                <a:effectLst/>
              </a:rPr>
              <a:t>harger</a:t>
            </a:r>
            <a:endParaRPr lang="en-US" dirty="0"/>
          </a:p>
        </p:txBody>
      </p:sp>
      <p:pic>
        <p:nvPicPr>
          <p:cNvPr id="11" name="Picture 10" descr="A close-up of a rucksack&#10;&#10;Description automatically generated">
            <a:extLst>
              <a:ext uri="{FF2B5EF4-FFF2-40B4-BE49-F238E27FC236}">
                <a16:creationId xmlns:a16="http://schemas.microsoft.com/office/drawing/2014/main" id="{ADC228C9-8D48-0744-5138-59C1C894C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929" y="2540510"/>
            <a:ext cx="6824018" cy="883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0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53A83EA-B00F-0743-981D-76E201CA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5923" y="730921"/>
            <a:ext cx="5754696" cy="1781687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Graduating from Study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3A340-EADF-8BB9-A77A-A8BD58992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362" y="2105526"/>
            <a:ext cx="7411452" cy="3838074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Your student will have opportunities to graduate from Study Skills if they maintain the following requirements: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 grades below a C-</a:t>
            </a:r>
          </a:p>
          <a:p>
            <a:r>
              <a:rPr lang="en-US" dirty="0">
                <a:solidFill>
                  <a:schemeClr val="tx2"/>
                </a:solidFill>
              </a:rPr>
              <a:t>A GPA of 2.5 or higher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highlight>
                  <a:srgbClr val="00FF00"/>
                </a:highlight>
              </a:rPr>
              <a:t>When students graduate, they make take another elective like art or band!</a:t>
            </a:r>
          </a:p>
        </p:txBody>
      </p:sp>
    </p:spTree>
    <p:extLst>
      <p:ext uri="{BB962C8B-B14F-4D97-AF65-F5344CB8AC3E}">
        <p14:creationId xmlns:p14="http://schemas.microsoft.com/office/powerpoint/2010/main" val="402253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831DE61-7F3D-9A3B-0AF2-4E42257F2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31" y="1542402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9951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420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Study Skills</vt:lpstr>
      <vt:lpstr>Contact Information</vt:lpstr>
      <vt:lpstr>Course Description</vt:lpstr>
      <vt:lpstr>Grading Policy</vt:lpstr>
      <vt:lpstr>Class Routines</vt:lpstr>
      <vt:lpstr>Essential Materials</vt:lpstr>
      <vt:lpstr>Graduating from Study Skills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Wong, Bianca</dc:creator>
  <cp:lastModifiedBy>Wong, Bianca</cp:lastModifiedBy>
  <cp:revision>1</cp:revision>
  <dcterms:created xsi:type="dcterms:W3CDTF">2024-08-27T02:28:37Z</dcterms:created>
  <dcterms:modified xsi:type="dcterms:W3CDTF">2024-08-27T04:35:39Z</dcterms:modified>
</cp:coreProperties>
</file>